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56" r:id="rId5"/>
    <p:sldId id="257" r:id="rId6"/>
    <p:sldId id="258" r:id="rId7"/>
    <p:sldId id="259" r:id="rId8"/>
    <p:sldId id="260" r:id="rId9"/>
    <p:sldId id="274" r:id="rId10"/>
    <p:sldId id="261" r:id="rId11"/>
    <p:sldId id="275" r:id="rId12"/>
    <p:sldId id="264" r:id="rId13"/>
    <p:sldId id="265" r:id="rId14"/>
    <p:sldId id="266" r:id="rId15"/>
    <p:sldId id="262" r:id="rId16"/>
    <p:sldId id="26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235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44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670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09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19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756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695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71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76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86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549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7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62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158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08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60569E-C331-4B51-8159-9AF2C9E1F517}" type="datetimeFigureOut">
              <a:rPr lang="en-ID" smtClean="0"/>
              <a:t>09/05/2021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9665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502967" cy="6871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57E4D-80A1-4C3C-90D9-7287AF95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36" y="-13997"/>
            <a:ext cx="5502967" cy="68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8D09-FD00-4DAB-A74A-D7B7DFB3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56" y="512353"/>
            <a:ext cx="10664687" cy="1400530"/>
          </a:xfrm>
        </p:spPr>
        <p:txBody>
          <a:bodyPr/>
          <a:lstStyle/>
          <a:p>
            <a:pPr algn="ctr"/>
            <a:r>
              <a:rPr lang="en-US" dirty="0" err="1"/>
              <a:t>Wartawan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Hoax Fact Checker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D7A9-158B-4986-83EF-818E70DF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620078"/>
            <a:ext cx="11270973" cy="4860235"/>
          </a:xfrm>
        </p:spPr>
        <p:txBody>
          <a:bodyPr>
            <a:normAutofit/>
          </a:bodyPr>
          <a:lstStyle/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terpancing</a:t>
            </a:r>
            <a:r>
              <a:rPr lang="en-US" sz="2800" dirty="0"/>
              <a:t> </a:t>
            </a:r>
            <a:r>
              <a:rPr lang="en-US" sz="2800" dirty="0" err="1"/>
              <a:t>menyebarkan</a:t>
            </a:r>
            <a:r>
              <a:rPr lang="en-US" sz="2800" dirty="0"/>
              <a:t>  </a:t>
            </a:r>
            <a:r>
              <a:rPr lang="en-US" sz="2800" dirty="0" err="1"/>
              <a:t>hoaks</a:t>
            </a:r>
            <a:r>
              <a:rPr lang="en-US" sz="2800" dirty="0"/>
              <a:t>/</a:t>
            </a:r>
            <a:r>
              <a:rPr lang="en-US" sz="2800" dirty="0" err="1"/>
              <a:t>spekulasi</a:t>
            </a:r>
            <a:r>
              <a:rPr lang="en-US" sz="2800" dirty="0"/>
              <a:t>/</a:t>
            </a:r>
            <a:r>
              <a:rPr lang="en-US" sz="2800" dirty="0" err="1"/>
              <a:t>simpang</a:t>
            </a:r>
            <a:r>
              <a:rPr lang="en-US" sz="2800" dirty="0"/>
              <a:t> </a:t>
            </a:r>
            <a:r>
              <a:rPr lang="en-US" sz="2800" dirty="0" err="1"/>
              <a:t>siur</a:t>
            </a:r>
            <a:r>
              <a:rPr lang="en-US" sz="2800" dirty="0"/>
              <a:t>/</a:t>
            </a:r>
            <a:r>
              <a:rPr lang="en-US" sz="2800" dirty="0" err="1"/>
              <a:t>gosip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penanggulangan</a:t>
            </a:r>
            <a:r>
              <a:rPr lang="en-US" sz="2800" dirty="0"/>
              <a:t> </a:t>
            </a:r>
            <a:r>
              <a:rPr lang="en-US" sz="2800" dirty="0" err="1"/>
              <a:t>pandemi</a:t>
            </a:r>
            <a:r>
              <a:rPr lang="en-US" sz="2800" dirty="0"/>
              <a:t>, </a:t>
            </a:r>
            <a:r>
              <a:rPr lang="en-US" sz="2800" dirty="0" err="1"/>
              <a:t>khususnya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protokol</a:t>
            </a:r>
            <a:r>
              <a:rPr lang="en-US" sz="2800" dirty="0"/>
              <a:t> Kesehatan.</a:t>
            </a:r>
          </a:p>
          <a:p>
            <a:r>
              <a:rPr lang="en-US" sz="2800" dirty="0" err="1"/>
              <a:t>Menjernihkan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menyesatkan</a:t>
            </a:r>
            <a:r>
              <a:rPr lang="en-US" sz="2800" dirty="0"/>
              <a:t> yang </a:t>
            </a:r>
            <a:r>
              <a:rPr lang="en-US" sz="2800" dirty="0" err="1"/>
              <a:t>beredar</a:t>
            </a:r>
            <a:r>
              <a:rPr lang="en-US" sz="2800" dirty="0"/>
              <a:t> di media </a:t>
            </a:r>
            <a:r>
              <a:rPr lang="en-US" sz="2800" dirty="0" err="1"/>
              <a:t>sosial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media </a:t>
            </a:r>
            <a:r>
              <a:rPr lang="en-US" sz="2800" dirty="0" err="1"/>
              <a:t>massa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dan </a:t>
            </a:r>
            <a:r>
              <a:rPr lang="en-US" sz="2800" dirty="0" err="1"/>
              <a:t>protokol</a:t>
            </a:r>
            <a:r>
              <a:rPr lang="en-US" sz="2800" dirty="0"/>
              <a:t> Kesehatan.</a:t>
            </a:r>
          </a:p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verifikasi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liputan</a:t>
            </a:r>
            <a:r>
              <a:rPr lang="en-US" sz="2800" dirty="0"/>
              <a:t> </a:t>
            </a:r>
            <a:r>
              <a:rPr lang="en-US" sz="2800" dirty="0" err="1"/>
              <a:t>mendalam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Memuat</a:t>
            </a:r>
            <a:r>
              <a:rPr lang="en-US" sz="2800" dirty="0"/>
              <a:t> dan </a:t>
            </a:r>
            <a:r>
              <a:rPr lang="en-US" sz="2800" dirty="0" err="1"/>
              <a:t>menyebarkan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76886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B714-988E-4CCE-80B3-692B103E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0596-29C6-46E4-B21F-E8535623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9" y="1381540"/>
            <a:ext cx="9899373" cy="486686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kearifan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endParaRPr lang="en-US" sz="3200" dirty="0"/>
          </a:p>
          <a:p>
            <a:r>
              <a:rPr lang="en-US" sz="3200" dirty="0"/>
              <a:t>Fakta </a:t>
            </a:r>
            <a:r>
              <a:rPr lang="en-US" sz="3200" dirty="0" err="1"/>
              <a:t>dibalik</a:t>
            </a:r>
            <a:r>
              <a:rPr lang="en-US" sz="3200" dirty="0"/>
              <a:t> </a:t>
            </a:r>
            <a:r>
              <a:rPr lang="en-US" sz="3200" dirty="0" err="1"/>
              <a:t>Obat-obat</a:t>
            </a:r>
            <a:r>
              <a:rPr lang="en-US" sz="3200" dirty="0"/>
              <a:t> herbal/</a:t>
            </a:r>
            <a:r>
              <a:rPr lang="en-US" sz="3200" dirty="0" err="1"/>
              <a:t>tradisional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imunitas</a:t>
            </a:r>
            <a:r>
              <a:rPr lang="en-US" sz="3200" dirty="0"/>
              <a:t>.</a:t>
            </a:r>
          </a:p>
          <a:p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Cerita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klaster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Kearifan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lima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sempurna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Mengintrodusir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setempat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krisis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pariwisata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Fungsioanalisas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Kisah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UMKM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bertahan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bahkan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berkontribusi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di masa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226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3257-560C-4283-8B4B-013075B0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2103437"/>
            <a:ext cx="10515600" cy="1325563"/>
          </a:xfrm>
        </p:spPr>
        <p:txBody>
          <a:bodyPr/>
          <a:lstStyle/>
          <a:p>
            <a:pPr algn="ctr"/>
            <a:r>
              <a:rPr lang="en-US" sz="6000" dirty="0" err="1"/>
              <a:t>Tanggung</a:t>
            </a:r>
            <a:r>
              <a:rPr lang="en-US" sz="6000" dirty="0"/>
              <a:t> Jawab </a:t>
            </a:r>
            <a:r>
              <a:rPr lang="en-US" sz="6000" dirty="0" err="1"/>
              <a:t>Peserta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342200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E1EE-C03C-461A-B657-EC5216A6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Tanggung</a:t>
            </a:r>
            <a:r>
              <a:rPr lang="en-US" b="1" dirty="0"/>
              <a:t>-Jawab Moral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6441-B956-4747-9C7B-1FBE5AB9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8" y="1426752"/>
            <a:ext cx="11290854" cy="4496970"/>
          </a:xfrm>
        </p:spPr>
        <p:txBody>
          <a:bodyPr>
            <a:noAutofit/>
          </a:bodyPr>
          <a:lstStyle/>
          <a:p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Kode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Jurnalistik</a:t>
            </a:r>
            <a:r>
              <a:rPr lang="en-US" sz="2800" dirty="0"/>
              <a:t> dan P3SPS dan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peliputan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mengindahkan</a:t>
            </a:r>
            <a:r>
              <a:rPr lang="en-US" sz="2800" dirty="0"/>
              <a:t> </a:t>
            </a:r>
            <a:r>
              <a:rPr lang="en-US" sz="2800" dirty="0" err="1"/>
              <a:t>sopan</a:t>
            </a:r>
            <a:r>
              <a:rPr lang="en-US" sz="2800" dirty="0"/>
              <a:t> </a:t>
            </a:r>
            <a:r>
              <a:rPr lang="en-US" sz="2800" dirty="0" err="1"/>
              <a:t>santun</a:t>
            </a:r>
            <a:r>
              <a:rPr lang="en-US" sz="2800" dirty="0"/>
              <a:t> dan </a:t>
            </a:r>
            <a:r>
              <a:rPr lang="en-US" sz="2800" dirty="0" err="1"/>
              <a:t>kepatutan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mengintimidasi</a:t>
            </a:r>
            <a:r>
              <a:rPr lang="en-US" sz="2800" dirty="0"/>
              <a:t> </a:t>
            </a:r>
            <a:r>
              <a:rPr lang="en-US" sz="2800" dirty="0" err="1"/>
              <a:t>narasumber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program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lain). </a:t>
            </a:r>
          </a:p>
          <a:p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teladan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Protokol</a:t>
            </a:r>
            <a:r>
              <a:rPr lang="en-US" sz="2800" dirty="0"/>
              <a:t> Kesehatan (3M)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peliputan</a:t>
            </a:r>
            <a:r>
              <a:rPr lang="en-US" sz="2800" dirty="0"/>
              <a:t> dan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 </a:t>
            </a:r>
            <a:r>
              <a:rPr lang="en-US" sz="2800" dirty="0" err="1"/>
              <a:t>sehari-hari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4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E1EE-C03C-461A-B657-EC5216A6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/>
              <a:t>Tanggung</a:t>
            </a:r>
            <a:r>
              <a:rPr lang="en-US" sz="4800" b="1" dirty="0"/>
              <a:t>-Jawab </a:t>
            </a:r>
            <a:r>
              <a:rPr lang="en-US" sz="4800" b="1" dirty="0" err="1"/>
              <a:t>Profesional</a:t>
            </a:r>
            <a:endParaRPr lang="en-ID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6441-B956-4747-9C7B-1FBE5AB9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7" y="1649896"/>
            <a:ext cx="11396870" cy="4931064"/>
          </a:xfrm>
        </p:spPr>
        <p:txBody>
          <a:bodyPr>
            <a:noAutofit/>
          </a:bodyPr>
          <a:lstStyle/>
          <a:p>
            <a:r>
              <a:rPr lang="en-US" sz="3200" dirty="0" err="1"/>
              <a:t>Menaati</a:t>
            </a:r>
            <a:r>
              <a:rPr lang="en-US" sz="3200" dirty="0"/>
              <a:t> Kode </a:t>
            </a:r>
            <a:r>
              <a:rPr lang="en-US" sz="3200" dirty="0" err="1"/>
              <a:t>Etik</a:t>
            </a:r>
            <a:r>
              <a:rPr lang="en-US" sz="3200" dirty="0"/>
              <a:t> </a:t>
            </a:r>
            <a:r>
              <a:rPr lang="en-US" sz="3200" dirty="0" err="1"/>
              <a:t>Jurnalistik</a:t>
            </a:r>
            <a:r>
              <a:rPr lang="en-US" sz="3200" dirty="0"/>
              <a:t> &amp; P3SPS</a:t>
            </a:r>
          </a:p>
          <a:p>
            <a:r>
              <a:rPr lang="en-US" sz="3200" dirty="0" err="1"/>
              <a:t>Menulis</a:t>
            </a:r>
            <a:r>
              <a:rPr lang="en-US" sz="3200" dirty="0"/>
              <a:t> minimal 11 </a:t>
            </a:r>
            <a:r>
              <a:rPr lang="en-US" sz="3200" dirty="0" err="1"/>
              <a:t>berita</a:t>
            </a:r>
            <a:r>
              <a:rPr lang="en-US" sz="3200" dirty="0"/>
              <a:t> (</a:t>
            </a:r>
            <a:r>
              <a:rPr lang="en-US" sz="3200" dirty="0" err="1"/>
              <a:t>hardnews</a:t>
            </a:r>
            <a:r>
              <a:rPr lang="en-US" sz="3200" dirty="0"/>
              <a:t>)  per-</a:t>
            </a:r>
            <a:r>
              <a:rPr lang="en-US" sz="3200" dirty="0" err="1"/>
              <a:t>bulan</a:t>
            </a:r>
            <a:r>
              <a:rPr lang="en-US" sz="3200" dirty="0"/>
              <a:t>.</a:t>
            </a:r>
          </a:p>
          <a:p>
            <a:r>
              <a:rPr lang="en-US" sz="3200" dirty="0"/>
              <a:t>Menulis minimal 1 feature/</a:t>
            </a:r>
            <a:r>
              <a:rPr lang="en-US" sz="3200" dirty="0" err="1"/>
              <a:t>liputan</a:t>
            </a:r>
            <a:r>
              <a:rPr lang="en-US" sz="3200" dirty="0"/>
              <a:t> </a:t>
            </a:r>
            <a:r>
              <a:rPr lang="en-US" sz="3200" dirty="0" err="1"/>
              <a:t>mendalam</a:t>
            </a:r>
            <a:r>
              <a:rPr lang="en-US" sz="3200" dirty="0"/>
              <a:t> per-</a:t>
            </a:r>
            <a:r>
              <a:rPr lang="en-US" sz="3200" dirty="0" err="1"/>
              <a:t>bulan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Berita</a:t>
            </a:r>
            <a:r>
              <a:rPr lang="en-US" sz="3200" dirty="0"/>
              <a:t> </a:t>
            </a:r>
            <a:r>
              <a:rPr lang="en-US" sz="3200" dirty="0" err="1"/>
              <a:t>dimuat</a:t>
            </a:r>
            <a:r>
              <a:rPr lang="en-US" sz="3200" dirty="0"/>
              <a:t> di media masing-masing dan </a:t>
            </a:r>
            <a:r>
              <a:rPr lang="en-US" sz="3200" dirty="0" err="1"/>
              <a:t>dikirimkan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b="1" dirty="0" err="1"/>
              <a:t>kanal</a:t>
            </a:r>
            <a:r>
              <a:rPr lang="en-US" sz="3200" b="1" dirty="0"/>
              <a:t> </a:t>
            </a:r>
            <a:r>
              <a:rPr lang="en-US" sz="3200" b="1" dirty="0" err="1"/>
              <a:t>berita</a:t>
            </a:r>
            <a:r>
              <a:rPr lang="en-US" sz="3200" b="1" dirty="0"/>
              <a:t> </a:t>
            </a:r>
            <a:r>
              <a:rPr lang="en-US" sz="3200" b="1" dirty="0" err="1"/>
              <a:t>khusus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Program </a:t>
            </a:r>
            <a:r>
              <a:rPr lang="en-US" sz="3200" dirty="0" err="1"/>
              <a:t>ini</a:t>
            </a:r>
            <a:endParaRPr lang="en-US" sz="3200" dirty="0"/>
          </a:p>
          <a:p>
            <a:r>
              <a:rPr lang="en-US" sz="3200" dirty="0" err="1"/>
              <a:t>Mengupload</a:t>
            </a:r>
            <a:r>
              <a:rPr lang="en-US" sz="3200" dirty="0"/>
              <a:t> </a:t>
            </a:r>
            <a:r>
              <a:rPr lang="en-US" sz="3200" dirty="0" err="1"/>
              <a:t>berita</a:t>
            </a:r>
            <a:r>
              <a:rPr lang="en-US" sz="3200" dirty="0"/>
              <a:t> di </a:t>
            </a:r>
            <a:r>
              <a:rPr lang="en-US" sz="3200" dirty="0" err="1"/>
              <a:t>akun</a:t>
            </a:r>
            <a:r>
              <a:rPr lang="en-US" sz="3200" dirty="0"/>
              <a:t> media </a:t>
            </a:r>
            <a:r>
              <a:rPr lang="en-US" sz="3200" dirty="0" err="1"/>
              <a:t>sosial</a:t>
            </a:r>
            <a:r>
              <a:rPr lang="en-US" sz="3200" dirty="0"/>
              <a:t> masing-masing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75042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9A48E-03CD-4F4D-B23A-DB529061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MENAATI KODE ETIK JURNALISTIK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7E8E-72ED-400A-A640-EBB15518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443" y="2107096"/>
            <a:ext cx="5913783" cy="4303643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Liputan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Pemberitaan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berimbang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kredibilitas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Akurasi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dan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kutipan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Konfirmasi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D66027-7636-4294-8E58-759818639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1226" y="1898374"/>
            <a:ext cx="5560876" cy="4512365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Menghakimi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praduga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bersalah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merendahkan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anak-anak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berbau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berbau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pornografi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928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398670-27C8-4CA7-8711-0CCE9513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50" y="194300"/>
            <a:ext cx="10813707" cy="1400530"/>
          </a:xfrm>
        </p:spPr>
        <p:txBody>
          <a:bodyPr/>
          <a:lstStyle/>
          <a:p>
            <a:r>
              <a:rPr lang="en-US" dirty="0" err="1"/>
              <a:t>Patuh</a:t>
            </a:r>
            <a:r>
              <a:rPr lang="en-US" dirty="0"/>
              <a:t>,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Kesehatan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Liputan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EF5D34-8B0F-45B0-AEB5-D6CCCEF5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4074"/>
            <a:ext cx="11489635" cy="4606300"/>
          </a:xfrm>
        </p:spPr>
        <p:txBody>
          <a:bodyPr>
            <a:noAutofit/>
          </a:bodyPr>
          <a:lstStyle/>
          <a:p>
            <a:r>
              <a:rPr lang="en-US" sz="2800" dirty="0" err="1"/>
              <a:t>Memakai</a:t>
            </a:r>
            <a:r>
              <a:rPr lang="en-US" sz="2800" dirty="0"/>
              <a:t> masker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benar</a:t>
            </a:r>
            <a:endParaRPr lang="en-US" sz="2800" dirty="0"/>
          </a:p>
          <a:p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jarak</a:t>
            </a:r>
            <a:r>
              <a:rPr lang="en-US" sz="2800" dirty="0"/>
              <a:t> dan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kerumunan</a:t>
            </a:r>
            <a:endParaRPr lang="en-US" sz="2800" dirty="0"/>
          </a:p>
          <a:p>
            <a:r>
              <a:rPr lang="en-US" sz="2800" dirty="0" err="1"/>
              <a:t>Mencuci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sesering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sabun</a:t>
            </a:r>
            <a:endParaRPr lang="en-US" sz="2800" dirty="0"/>
          </a:p>
          <a:p>
            <a:r>
              <a:rPr lang="en-US" sz="2800" dirty="0" err="1"/>
              <a:t>Mengonsumsi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sehat</a:t>
            </a:r>
            <a:r>
              <a:rPr lang="en-US" sz="2800" dirty="0"/>
              <a:t>, </a:t>
            </a:r>
            <a:r>
              <a:rPr lang="en-US" sz="2800" dirty="0" err="1"/>
              <a:t>beristirahat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dan </a:t>
            </a:r>
            <a:r>
              <a:rPr lang="en-US" sz="2800" dirty="0" err="1"/>
              <a:t>berolahraga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teratur</a:t>
            </a:r>
            <a:endParaRPr lang="en-US" sz="2800" dirty="0"/>
          </a:p>
          <a:p>
            <a:r>
              <a:rPr lang="en-US" sz="2800" dirty="0" err="1"/>
              <a:t>Memeriksakan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/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orang yang </a:t>
            </a:r>
            <a:r>
              <a:rPr lang="en-US" sz="2800" dirty="0" err="1"/>
              <a:t>terpapar</a:t>
            </a:r>
            <a:r>
              <a:rPr lang="en-US" sz="2800" dirty="0"/>
              <a:t> virus covid-19</a:t>
            </a:r>
          </a:p>
          <a:p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/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orang lain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terpapar</a:t>
            </a:r>
            <a:r>
              <a:rPr lang="en-US" sz="2800" dirty="0"/>
              <a:t> virus covid-19.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57151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80A6-7260-4AAE-BCB6-9C1396CD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HAK PESERTA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E0EF-BA53-4756-9E5A-8FDFA0E2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49896"/>
            <a:ext cx="11658600" cy="4840356"/>
          </a:xfrm>
        </p:spPr>
        <p:txBody>
          <a:bodyPr>
            <a:normAutofit/>
          </a:bodyPr>
          <a:lstStyle/>
          <a:p>
            <a:r>
              <a:rPr lang="en-US" sz="3500" dirty="0" err="1"/>
              <a:t>Mendapatkan</a:t>
            </a:r>
            <a:r>
              <a:rPr lang="en-US" sz="3500" dirty="0"/>
              <a:t> dana </a:t>
            </a:r>
            <a:r>
              <a:rPr lang="en-US" sz="3500" dirty="0" err="1"/>
              <a:t>penggantian</a:t>
            </a:r>
            <a:r>
              <a:rPr lang="en-US" sz="3500" dirty="0"/>
              <a:t> </a:t>
            </a:r>
            <a:r>
              <a:rPr lang="en-US" sz="3500" dirty="0" err="1"/>
              <a:t>transportasi</a:t>
            </a:r>
            <a:r>
              <a:rPr lang="en-US" sz="3500" dirty="0"/>
              <a:t> Rp. 1.600.000,- per </a:t>
            </a:r>
            <a:r>
              <a:rPr lang="en-US" sz="3500" dirty="0" err="1"/>
              <a:t>bulan</a:t>
            </a:r>
            <a:r>
              <a:rPr lang="en-US" sz="3500" dirty="0"/>
              <a:t> </a:t>
            </a:r>
            <a:r>
              <a:rPr lang="en-US" sz="3500" dirty="0" err="1"/>
              <a:t>selama</a:t>
            </a:r>
            <a:r>
              <a:rPr lang="en-US" sz="3500" dirty="0"/>
              <a:t> 8 </a:t>
            </a:r>
            <a:r>
              <a:rPr lang="en-US" sz="3500" dirty="0" err="1"/>
              <a:t>bulan</a:t>
            </a:r>
            <a:r>
              <a:rPr lang="en-US" sz="3500" dirty="0"/>
              <a:t> (Mei-</a:t>
            </a:r>
            <a:r>
              <a:rPr lang="en-US" sz="3500" dirty="0" err="1"/>
              <a:t>Desember</a:t>
            </a:r>
            <a:r>
              <a:rPr lang="en-US" sz="3500" dirty="0"/>
              <a:t> 2021)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59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83087" cy="6847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77C389-2A08-45D7-9F6A-8395D4C3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13" y="0"/>
            <a:ext cx="5483087" cy="6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5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12904" cy="688440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FB9B67F-DDDD-4765-B4B0-820F3BF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8" y="-26408"/>
            <a:ext cx="5512904" cy="68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F1D6-79E6-4410-BC8F-91382EBDB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10949" cy="3329581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PANDUAN </a:t>
            </a:r>
            <a:b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LIPUTAN</a:t>
            </a:r>
            <a:r>
              <a:rPr lang="en-ID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JURNALISME </a:t>
            </a:r>
            <a:b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 PERILAKU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9DBF3-1E08-4848-A879-21F0FCB9E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888" y="4777380"/>
            <a:ext cx="10202158" cy="8614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Dewan pers &amp; </a:t>
            </a:r>
            <a:r>
              <a:rPr lang="en-US" sz="2800" b="1" dirty="0" err="1"/>
              <a:t>Satgas</a:t>
            </a:r>
            <a:r>
              <a:rPr lang="en-US" sz="2800" b="1" dirty="0"/>
              <a:t> </a:t>
            </a:r>
            <a:r>
              <a:rPr lang="en-US" sz="2800" b="1" dirty="0" err="1"/>
              <a:t>penanganan</a:t>
            </a:r>
            <a:r>
              <a:rPr lang="en-US" sz="2800" b="1" dirty="0"/>
              <a:t> covid-19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6152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36FDF-B807-4490-A299-9DABDAC7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47176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MENGAMPANYEKAN </a:t>
            </a:r>
            <a:b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 </a:t>
            </a:r>
            <a:r>
              <a:rPr lang="en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ERILAKU/</a:t>
            </a:r>
            <a:r>
              <a:rPr lang="en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ROTOKOL </a:t>
            </a:r>
            <a:r>
              <a:rPr lang="en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ESEHATAN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5231E-5A92-4DF1-9BB0-4EA450F00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462" y="2060575"/>
            <a:ext cx="4976190" cy="419576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sabun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Memakai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masker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kerumunan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F9F36-463C-43D6-862E-0BC1A5E2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6093"/>
            <a:ext cx="5572539" cy="4200245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Berolahraga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asupan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vitamin dan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gizi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lima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sempurna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Memeriksakan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jujur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endParaRPr lang="en-ID" sz="2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491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A4B694-EB64-4425-8160-7B9AFDD5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" y="452718"/>
            <a:ext cx="11251095" cy="1400530"/>
          </a:xfrm>
        </p:spPr>
        <p:txBody>
          <a:bodyPr/>
          <a:lstStyle/>
          <a:p>
            <a:r>
              <a:rPr lang="en-US" dirty="0"/>
              <a:t>Peran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/</a:t>
            </a:r>
            <a:r>
              <a:rPr lang="en-US" dirty="0" err="1"/>
              <a:t>Protokol</a:t>
            </a:r>
            <a:r>
              <a:rPr lang="en-US" dirty="0"/>
              <a:t> Kesehatan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3DABC-5769-40F7-AA60-8402E7E9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2460422"/>
            <a:ext cx="10624930" cy="4195481"/>
          </a:xfrm>
        </p:spPr>
        <p:txBody>
          <a:bodyPr>
            <a:normAutofit/>
          </a:bodyPr>
          <a:lstStyle/>
          <a:p>
            <a:r>
              <a:rPr lang="en-US" sz="2800" dirty="0" err="1"/>
              <a:t>Mengampanyekan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Mengawasi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di </a:t>
            </a:r>
            <a:r>
              <a:rPr lang="en-US" sz="2800" dirty="0" err="1"/>
              <a:t>lapangan</a:t>
            </a:r>
            <a:endParaRPr lang="en-US" sz="2800" dirty="0"/>
          </a:p>
          <a:p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contoh-contoh</a:t>
            </a:r>
            <a:r>
              <a:rPr lang="en-US" sz="2800" dirty="0"/>
              <a:t> </a:t>
            </a:r>
            <a:r>
              <a:rPr lang="en-US" sz="2800" dirty="0" err="1"/>
              <a:t>keberhasilan</a:t>
            </a:r>
            <a:endParaRPr lang="en-US" sz="2800" dirty="0"/>
          </a:p>
          <a:p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/>
              <a:t>kelemahan-kelemahan</a:t>
            </a:r>
            <a:endParaRPr lang="en-US" sz="2800" dirty="0"/>
          </a:p>
          <a:p>
            <a:r>
              <a:rPr lang="en-US" sz="2800" dirty="0" err="1"/>
              <a:t>Mengangkat</a:t>
            </a:r>
            <a:r>
              <a:rPr lang="en-US" sz="2800" dirty="0"/>
              <a:t> </a:t>
            </a:r>
            <a:r>
              <a:rPr lang="en-US" sz="2800" dirty="0" err="1"/>
              <a:t>cerita</a:t>
            </a:r>
            <a:r>
              <a:rPr lang="en-US" sz="2800" dirty="0"/>
              <a:t> </a:t>
            </a:r>
            <a:r>
              <a:rPr lang="en-US" sz="2800" dirty="0" err="1"/>
              <a:t>kepeloporan</a:t>
            </a:r>
            <a:r>
              <a:rPr lang="en-US" sz="2800" dirty="0"/>
              <a:t>/</a:t>
            </a:r>
            <a:r>
              <a:rPr lang="en-US" sz="2800" dirty="0" err="1"/>
              <a:t>keteladanan</a:t>
            </a:r>
            <a:endParaRPr lang="en-US" sz="2800" dirty="0"/>
          </a:p>
          <a:p>
            <a:r>
              <a:rPr lang="en-US" sz="2800" dirty="0" err="1"/>
              <a:t>Menampilkan</a:t>
            </a:r>
            <a:r>
              <a:rPr lang="en-US" sz="2800" dirty="0"/>
              <a:t> </a:t>
            </a:r>
            <a:r>
              <a:rPr lang="en-US" sz="2800" dirty="0" err="1"/>
              <a:t>kisah</a:t>
            </a:r>
            <a:r>
              <a:rPr lang="en-US" sz="2800" dirty="0"/>
              <a:t>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95605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33EB-6E99-4E7E-800D-B6CC94D9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248479"/>
            <a:ext cx="11589025" cy="1341782"/>
          </a:xfrm>
        </p:spPr>
        <p:txBody>
          <a:bodyPr/>
          <a:lstStyle/>
          <a:p>
            <a:pPr algn="ctr"/>
            <a:r>
              <a:rPr lang="en-US" dirty="0" err="1"/>
              <a:t>Lokus</a:t>
            </a:r>
            <a:r>
              <a:rPr lang="en-US" dirty="0"/>
              <a:t> </a:t>
            </a:r>
            <a:r>
              <a:rPr lang="en-US" dirty="0" err="1"/>
              <a:t>Liputan</a:t>
            </a:r>
            <a:br>
              <a:rPr lang="en-US" dirty="0"/>
            </a:br>
            <a:br>
              <a:rPr lang="en-US" dirty="0"/>
            </a:b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Mengawasi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di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2660-3AE6-4E41-91AD-3C387CD1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2266123"/>
            <a:ext cx="11390244" cy="451474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uang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terminal,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stasiun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(pasar,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sentra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pkl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kendaraan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ibadah,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kafe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pabrik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restaurant,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perkantoran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Lembaga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DPRD,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Acara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upacara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peresmian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seminar,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acara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keagamaan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Kegiatan-kegiatan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Pilkada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831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8695-E409-411A-8F24-8F4F040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Feature/</a:t>
            </a:r>
            <a:r>
              <a:rPr lang="en-US" dirty="0" err="1"/>
              <a:t>Indepth</a:t>
            </a:r>
            <a:r>
              <a:rPr lang="en-US" dirty="0"/>
              <a:t> Reporting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0CA5-6A5F-4CB0-9A91-703D4AEB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341783"/>
            <a:ext cx="11211339" cy="5063499"/>
          </a:xfrm>
        </p:spPr>
        <p:txBody>
          <a:bodyPr>
            <a:normAutofit fontScale="70000" lnSpcReduction="20000"/>
          </a:bodyPr>
          <a:lstStyle/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Contoh-contoh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pada level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lingkup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isolasi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karantina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Kisah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mengendalikan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Keteladanan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informal,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Kearifan-kearifan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</a:t>
            </a:r>
          </a:p>
          <a:p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Empati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korban dan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dramatisasi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berlebihan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penggali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kubur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dll</a:t>
            </a:r>
            <a:endParaRPr lang="en-ID" sz="3600" dirty="0"/>
          </a:p>
          <a:p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01621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E1C-8C41-4EFB-A855-542E4528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Isu</a:t>
            </a:r>
            <a:r>
              <a:rPr lang="en-US" dirty="0"/>
              <a:t> Lain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A7D2-5BB2-4A87-BD3A-6B480EF2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1212574"/>
            <a:ext cx="11738113" cy="5035825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Stigmatisasi</a:t>
            </a:r>
            <a:r>
              <a:rPr lang="en-US" sz="2800" dirty="0"/>
              <a:t>/</a:t>
            </a:r>
            <a:r>
              <a:rPr lang="en-US" sz="2800" dirty="0" err="1"/>
              <a:t>Diskriminisasi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Penderita</a:t>
            </a:r>
            <a:r>
              <a:rPr lang="en-US" sz="2800" dirty="0"/>
              <a:t> Covid-19</a:t>
            </a:r>
          </a:p>
          <a:p>
            <a:r>
              <a:rPr lang="en-US" sz="2800" dirty="0" err="1"/>
              <a:t>Stigmatisasi</a:t>
            </a:r>
            <a:r>
              <a:rPr lang="en-US" sz="2800" dirty="0"/>
              <a:t>/</a:t>
            </a:r>
            <a:r>
              <a:rPr lang="en-US" sz="2800" dirty="0" err="1"/>
              <a:t>Diskriminasi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Tenaga </a:t>
            </a:r>
            <a:r>
              <a:rPr lang="en-US" sz="2800" dirty="0" err="1"/>
              <a:t>Medis</a:t>
            </a:r>
            <a:endParaRPr lang="en-US" sz="2800" dirty="0"/>
          </a:p>
          <a:p>
            <a:r>
              <a:rPr lang="en-US" sz="2800" dirty="0"/>
              <a:t>Beban </a:t>
            </a:r>
            <a:r>
              <a:rPr lang="en-US" sz="2800" dirty="0" err="1"/>
              <a:t>Kelompok</a:t>
            </a:r>
            <a:r>
              <a:rPr lang="en-US" sz="2800" dirty="0"/>
              <a:t> Perempuan/Ibu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Tangga</a:t>
            </a:r>
            <a:endParaRPr lang="en-US" sz="2800" dirty="0"/>
          </a:p>
          <a:p>
            <a:r>
              <a:rPr lang="en-US" sz="2800" dirty="0"/>
              <a:t>Gerakan Para </a:t>
            </a:r>
            <a:r>
              <a:rPr lang="en-US" sz="2800" dirty="0" err="1"/>
              <a:t>Relawan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Penderita</a:t>
            </a:r>
            <a:r>
              <a:rPr lang="en-US" sz="2800" dirty="0"/>
              <a:t> </a:t>
            </a:r>
            <a:r>
              <a:rPr lang="en-US" sz="2800" dirty="0" err="1"/>
              <a:t>Covid</a:t>
            </a:r>
            <a:r>
              <a:rPr lang="en-US" sz="2800" dirty="0"/>
              <a:t> 19/Masyarakat yang </a:t>
            </a:r>
            <a:r>
              <a:rPr lang="en-US" sz="2800" dirty="0" err="1"/>
              <a:t>terdampak</a:t>
            </a:r>
            <a:r>
              <a:rPr lang="en-US" sz="2800" dirty="0"/>
              <a:t> </a:t>
            </a:r>
            <a:r>
              <a:rPr lang="en-US" sz="2800" dirty="0" err="1"/>
              <a:t>krisis</a:t>
            </a:r>
            <a:r>
              <a:rPr lang="en-US" sz="2800" dirty="0"/>
              <a:t> (</a:t>
            </a:r>
            <a:r>
              <a:rPr lang="en-US" sz="2800" dirty="0" err="1"/>
              <a:t>Kesukarelawanan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)</a:t>
            </a:r>
          </a:p>
          <a:p>
            <a:r>
              <a:rPr lang="en-US" sz="2800" dirty="0"/>
              <a:t>Gerakan Perempuan/Ibu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sosialisasi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yang </a:t>
            </a:r>
            <a:r>
              <a:rPr lang="en-US" sz="2800" dirty="0" err="1"/>
              <a:t>sehat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korban </a:t>
            </a:r>
            <a:r>
              <a:rPr lang="en-US" sz="2800" dirty="0" err="1"/>
              <a:t>covid</a:t>
            </a:r>
            <a:r>
              <a:rPr lang="en-US" sz="2800" dirty="0"/>
              <a:t> 19 di </a:t>
            </a:r>
            <a:r>
              <a:rPr lang="en-US" sz="2800" dirty="0" err="1"/>
              <a:t>daerahnya</a:t>
            </a:r>
            <a:endParaRPr lang="en-US" sz="2800" dirty="0"/>
          </a:p>
          <a:p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krisis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endParaRPr lang="en-US" sz="2800" dirty="0"/>
          </a:p>
          <a:p>
            <a:r>
              <a:rPr lang="en-US" sz="2800" dirty="0"/>
              <a:t>Gerakan/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Remaja</a:t>
            </a:r>
            <a:r>
              <a:rPr lang="en-US" sz="2800" dirty="0"/>
              <a:t>/</a:t>
            </a:r>
            <a:r>
              <a:rPr lang="en-US" sz="2800" dirty="0" err="1"/>
              <a:t>Millenial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korban/</a:t>
            </a:r>
            <a:r>
              <a:rPr lang="en-US" sz="2800" dirty="0" err="1"/>
              <a:t>penanganan</a:t>
            </a:r>
            <a:r>
              <a:rPr lang="en-US" sz="2800" dirty="0"/>
              <a:t> </a:t>
            </a:r>
            <a:r>
              <a:rPr lang="en-US" sz="2800" dirty="0" err="1"/>
              <a:t>pandemi</a:t>
            </a:r>
            <a:endParaRPr lang="en-US" sz="2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741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1229</TotalTime>
  <Words>686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Wingdings 3</vt:lpstr>
      <vt:lpstr>Ion</vt:lpstr>
      <vt:lpstr>PowerPoint Presentation</vt:lpstr>
      <vt:lpstr>PowerPoint Presentation</vt:lpstr>
      <vt:lpstr>PowerPoint Presentation</vt:lpstr>
      <vt:lpstr>PANDUAN  LIPUTAN JURNALISME  PERUBAHAN PERILAKU </vt:lpstr>
      <vt:lpstr>MENGAMPANYEKAN  PERUBAHAN PERILAKU/PROTOKOL KESEHATAN </vt:lpstr>
      <vt:lpstr>Peran Peserta Terhadap  Perubahan Perilaku/Protokol Kesehatan</vt:lpstr>
      <vt:lpstr>Lokus Liputan  Mengawasi pelaksanaan protokol Kesehatan di: </vt:lpstr>
      <vt:lpstr>Feature/Indepth Reporting</vt:lpstr>
      <vt:lpstr>Isu Lain</vt:lpstr>
      <vt:lpstr>Wartawan Sebagai Hoax Fact Checker</vt:lpstr>
      <vt:lpstr>Topik tambahan</vt:lpstr>
      <vt:lpstr>Tanggung Jawab Peserta</vt:lpstr>
      <vt:lpstr>Tanggung-Jawab Moral</vt:lpstr>
      <vt:lpstr>Tanggung-Jawab Profesional</vt:lpstr>
      <vt:lpstr>MENAATI KODE ETIK JURNALISTIK</vt:lpstr>
      <vt:lpstr>Patuh, Disiplin Melaksanakan Protokol Kesehatan Saat Melakukan Liputan</vt:lpstr>
      <vt:lpstr>HAK PESERTA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LIPUTAN JURNALISME PERUBAHAN PERILAKU</dc:title>
  <dc:creator>USER</dc:creator>
  <cp:lastModifiedBy>USER</cp:lastModifiedBy>
  <cp:revision>26</cp:revision>
  <dcterms:created xsi:type="dcterms:W3CDTF">2020-10-04T04:14:18Z</dcterms:created>
  <dcterms:modified xsi:type="dcterms:W3CDTF">2021-05-09T12:52:29Z</dcterms:modified>
</cp:coreProperties>
</file>